
<file path=[Content_Types].xml><?xml version="1.0" encoding="utf-8"?>
<Types xmlns="http://schemas.openxmlformats.org/package/2006/content-types"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69" r:id="rId4"/>
  </p:sldMasterIdLst>
  <p:notesMasterIdLst>
    <p:notesMasterId r:id="rId16"/>
  </p:notesMasterIdLst>
  <p:handoutMasterIdLst>
    <p:handoutMasterId r:id="rId17"/>
  </p:handoutMasterIdLst>
  <p:sldIdLst>
    <p:sldId id="256" r:id="rId5"/>
    <p:sldId id="257" r:id="rId6"/>
    <p:sldId id="258" r:id="rId7"/>
    <p:sldId id="264" r:id="rId8"/>
    <p:sldId id="266" r:id="rId9"/>
    <p:sldId id="267" r:id="rId10"/>
    <p:sldId id="268" r:id="rId11"/>
    <p:sldId id="269" r:id="rId12"/>
    <p:sldId id="270" r:id="rId13"/>
    <p:sldId id="271" r:id="rId14"/>
    <p:sldId id="272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4" d="100"/>
          <a:sy n="64" d="100"/>
        </p:scale>
        <p:origin x="748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0" d="100"/>
          <a:sy n="60" d="100"/>
        </p:scale>
        <p:origin x="1670" y="4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1269538-BFC5-48BB-BEA1-D7AF1F385FD5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D51337A-31FA-4717-B2BF-9243F96D2B9B}">
      <dgm:prSet phldrT="[Text]"/>
      <dgm:spPr/>
      <dgm:t>
        <a:bodyPr/>
        <a:lstStyle/>
        <a:p>
          <a:r>
            <a:rPr lang="en-US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&lt;Purpose&gt;</a:t>
          </a:r>
        </a:p>
      </dgm:t>
    </dgm:pt>
    <dgm:pt modelId="{A9294D65-F371-46C8-A624-E557E9DF1A30}" type="parTrans" cxnId="{9E6BB655-7FE4-4F8D-B1D2-F885E60B8754}">
      <dgm:prSet/>
      <dgm:spPr/>
      <dgm:t>
        <a:bodyPr/>
        <a:lstStyle/>
        <a:p>
          <a:endParaRPr lang="en-US"/>
        </a:p>
      </dgm:t>
    </dgm:pt>
    <dgm:pt modelId="{6799645E-F42F-43D8-B2EA-A1377D84D0B3}" type="sibTrans" cxnId="{9E6BB655-7FE4-4F8D-B1D2-F885E60B8754}">
      <dgm:prSet/>
      <dgm:spPr/>
      <dgm:t>
        <a:bodyPr/>
        <a:lstStyle/>
        <a:p>
          <a:endParaRPr lang="en-US"/>
        </a:p>
      </dgm:t>
    </dgm:pt>
    <dgm:pt modelId="{E40970FA-9468-4353-8343-FE5E2BEBB8B0}">
      <dgm:prSet phldrT="[Text]" custT="1"/>
      <dgm:spPr/>
      <dgm:t>
        <a:bodyPr/>
        <a:lstStyle/>
        <a:p>
          <a:r>
            <a: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{Providing a compact windows app to manage and implement Quiz. }</a:t>
          </a:r>
        </a:p>
      </dgm:t>
    </dgm:pt>
    <dgm:pt modelId="{85FA6A33-9FA9-4134-A6A3-A5D4748A1779}" type="parTrans" cxnId="{A316347C-9D1A-43C6-BE2B-DC184440E1C9}">
      <dgm:prSet/>
      <dgm:spPr/>
      <dgm:t>
        <a:bodyPr/>
        <a:lstStyle/>
        <a:p>
          <a:endParaRPr lang="en-US"/>
        </a:p>
      </dgm:t>
    </dgm:pt>
    <dgm:pt modelId="{04FF68DF-CF36-4D12-9ECE-A3519B0AC88A}" type="sibTrans" cxnId="{A316347C-9D1A-43C6-BE2B-DC184440E1C9}">
      <dgm:prSet/>
      <dgm:spPr/>
      <dgm:t>
        <a:bodyPr/>
        <a:lstStyle/>
        <a:p>
          <a:endParaRPr lang="en-US"/>
        </a:p>
      </dgm:t>
    </dgm:pt>
    <dgm:pt modelId="{A7F7584C-6CC5-40A2-9566-2842A5DEA97A}">
      <dgm:prSet phldrT="[Text]"/>
      <dgm:spPr/>
      <dgm:t>
        <a:bodyPr/>
        <a:lstStyle/>
        <a:p>
          <a:r>
            <a:rPr lang="en-US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&lt;Scope 1&gt;</a:t>
          </a:r>
        </a:p>
      </dgm:t>
    </dgm:pt>
    <dgm:pt modelId="{581272CD-5908-4C17-8E9B-8BF6DCE43C3E}" type="parTrans" cxnId="{F68422C1-CD34-4DED-AA4B-85EFFF4FE933}">
      <dgm:prSet/>
      <dgm:spPr/>
      <dgm:t>
        <a:bodyPr/>
        <a:lstStyle/>
        <a:p>
          <a:endParaRPr lang="en-US"/>
        </a:p>
      </dgm:t>
    </dgm:pt>
    <dgm:pt modelId="{C41ED6A4-512C-48AB-901D-671B73446005}" type="sibTrans" cxnId="{F68422C1-CD34-4DED-AA4B-85EFFF4FE933}">
      <dgm:prSet/>
      <dgm:spPr/>
      <dgm:t>
        <a:bodyPr/>
        <a:lstStyle/>
        <a:p>
          <a:endParaRPr lang="en-US"/>
        </a:p>
      </dgm:t>
    </dgm:pt>
    <dgm:pt modelId="{51A6936C-668E-4912-B1B4-BA2D45D3F624}">
      <dgm:prSet phldrT="[Text]"/>
      <dgm:spPr/>
      <dgm:t>
        <a:bodyPr/>
        <a:lstStyle/>
        <a:p>
          <a:r>
            <a:rPr lang="en-US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&lt;Scope 2&gt;</a:t>
          </a:r>
        </a:p>
      </dgm:t>
    </dgm:pt>
    <dgm:pt modelId="{8F7D40F1-9723-47F5-BFD2-340696378D49}" type="parTrans" cxnId="{000FE2BB-9FE6-4965-ADF5-E3E85B644286}">
      <dgm:prSet/>
      <dgm:spPr/>
      <dgm:t>
        <a:bodyPr/>
        <a:lstStyle/>
        <a:p>
          <a:endParaRPr lang="en-US"/>
        </a:p>
      </dgm:t>
    </dgm:pt>
    <dgm:pt modelId="{E68031D9-E3F9-439E-86FC-2A0A3A3988D0}" type="sibTrans" cxnId="{000FE2BB-9FE6-4965-ADF5-E3E85B644286}">
      <dgm:prSet/>
      <dgm:spPr/>
      <dgm:t>
        <a:bodyPr/>
        <a:lstStyle/>
        <a:p>
          <a:endParaRPr lang="en-US"/>
        </a:p>
      </dgm:t>
    </dgm:pt>
    <dgm:pt modelId="{2A9B6C90-9B70-4ED8-9084-8651413BB905}">
      <dgm:prSet phldrT="[Text]" custT="1"/>
      <dgm:spPr/>
      <dgm:t>
        <a:bodyPr/>
        <a:lstStyle/>
        <a:p>
          <a:r>
            <a: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{ Can also be used for </a:t>
          </a:r>
          <a:r>
            <a:rPr lang="en-US" sz="2400" dirty="0" err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organisation</a:t>
          </a:r>
          <a:r>
            <a: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, institutions, academics purpose. }</a:t>
          </a:r>
        </a:p>
      </dgm:t>
    </dgm:pt>
    <dgm:pt modelId="{47C005B7-F5AA-4111-A87D-782B117A0259}" type="parTrans" cxnId="{1D59D94A-4BF7-417E-B49B-225C005839A9}">
      <dgm:prSet/>
      <dgm:spPr/>
      <dgm:t>
        <a:bodyPr/>
        <a:lstStyle/>
        <a:p>
          <a:endParaRPr lang="en-US"/>
        </a:p>
      </dgm:t>
    </dgm:pt>
    <dgm:pt modelId="{54109FB3-0563-4B2C-BFF0-181E047427F8}" type="sibTrans" cxnId="{1D59D94A-4BF7-417E-B49B-225C005839A9}">
      <dgm:prSet/>
      <dgm:spPr/>
      <dgm:t>
        <a:bodyPr/>
        <a:lstStyle/>
        <a:p>
          <a:endParaRPr lang="en-US"/>
        </a:p>
      </dgm:t>
    </dgm:pt>
    <dgm:pt modelId="{9D8DAFB6-C744-4BD6-B757-393BF647EBB6}">
      <dgm:prSet phldrT="[Text]" custT="1"/>
      <dgm:spPr/>
      <dgm:t>
        <a:bodyPr/>
        <a:lstStyle/>
        <a:p>
          <a:r>
            <a: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{ The main idea for the app is to manage competitive exam  with ease. }</a:t>
          </a:r>
        </a:p>
      </dgm:t>
    </dgm:pt>
    <dgm:pt modelId="{C9B44773-68B1-427B-B9CA-0AEA186B621E}" type="sibTrans" cxnId="{56052809-46E4-4445-B520-94004C28BB9D}">
      <dgm:prSet/>
      <dgm:spPr/>
      <dgm:t>
        <a:bodyPr/>
        <a:lstStyle/>
        <a:p>
          <a:endParaRPr lang="en-US"/>
        </a:p>
      </dgm:t>
    </dgm:pt>
    <dgm:pt modelId="{17C1C47E-8D1A-404A-B227-B017391CB5F6}" type="parTrans" cxnId="{56052809-46E4-4445-B520-94004C28BB9D}">
      <dgm:prSet/>
      <dgm:spPr/>
      <dgm:t>
        <a:bodyPr/>
        <a:lstStyle/>
        <a:p>
          <a:endParaRPr lang="en-US"/>
        </a:p>
      </dgm:t>
    </dgm:pt>
    <dgm:pt modelId="{99FD7F24-5BB9-46E8-BB7C-4B477B73B815}" type="pres">
      <dgm:prSet presAssocID="{81269538-BFC5-48BB-BEA1-D7AF1F385FD5}" presName="Name0" presStyleCnt="0">
        <dgm:presLayoutVars>
          <dgm:dir/>
          <dgm:animLvl val="lvl"/>
          <dgm:resizeHandles val="exact"/>
        </dgm:presLayoutVars>
      </dgm:prSet>
      <dgm:spPr/>
    </dgm:pt>
    <dgm:pt modelId="{BBAB8945-0B00-4547-92CF-AE59FDD0EF39}" type="pres">
      <dgm:prSet presAssocID="{0D51337A-31FA-4717-B2BF-9243F96D2B9B}" presName="linNode" presStyleCnt="0"/>
      <dgm:spPr/>
    </dgm:pt>
    <dgm:pt modelId="{3230722F-B757-4673-BD2F-9D4BAB5CEE8D}" type="pres">
      <dgm:prSet presAssocID="{0D51337A-31FA-4717-B2BF-9243F96D2B9B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6FB9694A-6C63-4B23-90F6-4F208C00D399}" type="pres">
      <dgm:prSet presAssocID="{0D51337A-31FA-4717-B2BF-9243F96D2B9B}" presName="descendantText" presStyleLbl="alignAccFollowNode1" presStyleIdx="0" presStyleCnt="3">
        <dgm:presLayoutVars>
          <dgm:bulletEnabled val="1"/>
        </dgm:presLayoutVars>
      </dgm:prSet>
      <dgm:spPr/>
    </dgm:pt>
    <dgm:pt modelId="{3E4AEBB9-D07D-412D-A9F3-5F50CE85FF20}" type="pres">
      <dgm:prSet presAssocID="{6799645E-F42F-43D8-B2EA-A1377D84D0B3}" presName="sp" presStyleCnt="0"/>
      <dgm:spPr/>
    </dgm:pt>
    <dgm:pt modelId="{C60E4332-AB2E-4201-AF29-E3D9D2CE99DD}" type="pres">
      <dgm:prSet presAssocID="{A7F7584C-6CC5-40A2-9566-2842A5DEA97A}" presName="linNode" presStyleCnt="0"/>
      <dgm:spPr/>
    </dgm:pt>
    <dgm:pt modelId="{8A3FE5E4-2689-4041-B2C5-C63BC276A3EF}" type="pres">
      <dgm:prSet presAssocID="{A7F7584C-6CC5-40A2-9566-2842A5DEA97A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329ECF1A-78BE-41CB-B252-8011825B67CD}" type="pres">
      <dgm:prSet presAssocID="{A7F7584C-6CC5-40A2-9566-2842A5DEA97A}" presName="descendantText" presStyleLbl="alignAccFollowNode1" presStyleIdx="1" presStyleCnt="3">
        <dgm:presLayoutVars>
          <dgm:bulletEnabled val="1"/>
        </dgm:presLayoutVars>
      </dgm:prSet>
      <dgm:spPr/>
    </dgm:pt>
    <dgm:pt modelId="{CF97419B-1653-4404-8A25-A4EB2811914A}" type="pres">
      <dgm:prSet presAssocID="{C41ED6A4-512C-48AB-901D-671B73446005}" presName="sp" presStyleCnt="0"/>
      <dgm:spPr/>
    </dgm:pt>
    <dgm:pt modelId="{74B4E996-D144-43FA-9C7B-5183D295C315}" type="pres">
      <dgm:prSet presAssocID="{51A6936C-668E-4912-B1B4-BA2D45D3F624}" presName="linNode" presStyleCnt="0"/>
      <dgm:spPr/>
    </dgm:pt>
    <dgm:pt modelId="{1C763A21-352A-41D1-A2E2-E305DABA275D}" type="pres">
      <dgm:prSet presAssocID="{51A6936C-668E-4912-B1B4-BA2D45D3F624}" presName="parentText" presStyleLbl="node1" presStyleIdx="2" presStyleCnt="3">
        <dgm:presLayoutVars>
          <dgm:chMax val="1"/>
          <dgm:bulletEnabled val="1"/>
        </dgm:presLayoutVars>
      </dgm:prSet>
      <dgm:spPr/>
    </dgm:pt>
    <dgm:pt modelId="{A66EBD3D-E7C5-421C-B8B5-728648057DDC}" type="pres">
      <dgm:prSet presAssocID="{51A6936C-668E-4912-B1B4-BA2D45D3F624}" presName="descendantText" presStyleLbl="alignAccFollowNode1" presStyleIdx="2" presStyleCnt="3">
        <dgm:presLayoutVars>
          <dgm:bulletEnabled val="1"/>
        </dgm:presLayoutVars>
      </dgm:prSet>
      <dgm:spPr/>
    </dgm:pt>
  </dgm:ptLst>
  <dgm:cxnLst>
    <dgm:cxn modelId="{56052809-46E4-4445-B520-94004C28BB9D}" srcId="{A7F7584C-6CC5-40A2-9566-2842A5DEA97A}" destId="{9D8DAFB6-C744-4BD6-B757-393BF647EBB6}" srcOrd="0" destOrd="0" parTransId="{17C1C47E-8D1A-404A-B227-B017391CB5F6}" sibTransId="{C9B44773-68B1-427B-B9CA-0AEA186B621E}"/>
    <dgm:cxn modelId="{A38C1039-CB78-4EBF-844F-7A838983E228}" type="presOf" srcId="{A7F7584C-6CC5-40A2-9566-2842A5DEA97A}" destId="{8A3FE5E4-2689-4041-B2C5-C63BC276A3EF}" srcOrd="0" destOrd="0" presId="urn:microsoft.com/office/officeart/2005/8/layout/vList5"/>
    <dgm:cxn modelId="{1D59D94A-4BF7-417E-B49B-225C005839A9}" srcId="{51A6936C-668E-4912-B1B4-BA2D45D3F624}" destId="{2A9B6C90-9B70-4ED8-9084-8651413BB905}" srcOrd="0" destOrd="0" parTransId="{47C005B7-F5AA-4111-A87D-782B117A0259}" sibTransId="{54109FB3-0563-4B2C-BFF0-181E047427F8}"/>
    <dgm:cxn modelId="{6DF17F4D-4120-4DE8-8738-503F2519CD40}" type="presOf" srcId="{9D8DAFB6-C744-4BD6-B757-393BF647EBB6}" destId="{329ECF1A-78BE-41CB-B252-8011825B67CD}" srcOrd="0" destOrd="0" presId="urn:microsoft.com/office/officeart/2005/8/layout/vList5"/>
    <dgm:cxn modelId="{D51B6075-27E4-4292-9F89-0CC50DF21ED9}" type="presOf" srcId="{51A6936C-668E-4912-B1B4-BA2D45D3F624}" destId="{1C763A21-352A-41D1-A2E2-E305DABA275D}" srcOrd="0" destOrd="0" presId="urn:microsoft.com/office/officeart/2005/8/layout/vList5"/>
    <dgm:cxn modelId="{9E6BB655-7FE4-4F8D-B1D2-F885E60B8754}" srcId="{81269538-BFC5-48BB-BEA1-D7AF1F385FD5}" destId="{0D51337A-31FA-4717-B2BF-9243F96D2B9B}" srcOrd="0" destOrd="0" parTransId="{A9294D65-F371-46C8-A624-E557E9DF1A30}" sibTransId="{6799645E-F42F-43D8-B2EA-A1377D84D0B3}"/>
    <dgm:cxn modelId="{C65EFE7A-5430-4917-89D2-D70BAF0289E3}" type="presOf" srcId="{2A9B6C90-9B70-4ED8-9084-8651413BB905}" destId="{A66EBD3D-E7C5-421C-B8B5-728648057DDC}" srcOrd="0" destOrd="0" presId="urn:microsoft.com/office/officeart/2005/8/layout/vList5"/>
    <dgm:cxn modelId="{A316347C-9D1A-43C6-BE2B-DC184440E1C9}" srcId="{0D51337A-31FA-4717-B2BF-9243F96D2B9B}" destId="{E40970FA-9468-4353-8343-FE5E2BEBB8B0}" srcOrd="0" destOrd="0" parTransId="{85FA6A33-9FA9-4134-A6A3-A5D4748A1779}" sibTransId="{04FF68DF-CF36-4D12-9ECE-A3519B0AC88A}"/>
    <dgm:cxn modelId="{53988784-A0E1-4D82-B36B-740DE83EB0C9}" type="presOf" srcId="{81269538-BFC5-48BB-BEA1-D7AF1F385FD5}" destId="{99FD7F24-5BB9-46E8-BB7C-4B477B73B815}" srcOrd="0" destOrd="0" presId="urn:microsoft.com/office/officeart/2005/8/layout/vList5"/>
    <dgm:cxn modelId="{993E0796-DCBD-4EB2-9BAB-4437E125DA45}" type="presOf" srcId="{E40970FA-9468-4353-8343-FE5E2BEBB8B0}" destId="{6FB9694A-6C63-4B23-90F6-4F208C00D399}" srcOrd="0" destOrd="0" presId="urn:microsoft.com/office/officeart/2005/8/layout/vList5"/>
    <dgm:cxn modelId="{000FE2BB-9FE6-4965-ADF5-E3E85B644286}" srcId="{81269538-BFC5-48BB-BEA1-D7AF1F385FD5}" destId="{51A6936C-668E-4912-B1B4-BA2D45D3F624}" srcOrd="2" destOrd="0" parTransId="{8F7D40F1-9723-47F5-BFD2-340696378D49}" sibTransId="{E68031D9-E3F9-439E-86FC-2A0A3A3988D0}"/>
    <dgm:cxn modelId="{F68422C1-CD34-4DED-AA4B-85EFFF4FE933}" srcId="{81269538-BFC5-48BB-BEA1-D7AF1F385FD5}" destId="{A7F7584C-6CC5-40A2-9566-2842A5DEA97A}" srcOrd="1" destOrd="0" parTransId="{581272CD-5908-4C17-8E9B-8BF6DCE43C3E}" sibTransId="{C41ED6A4-512C-48AB-901D-671B73446005}"/>
    <dgm:cxn modelId="{02B1C3C3-F2D2-4C80-8962-E0C9B39A6EF4}" type="presOf" srcId="{0D51337A-31FA-4717-B2BF-9243F96D2B9B}" destId="{3230722F-B757-4673-BD2F-9D4BAB5CEE8D}" srcOrd="0" destOrd="0" presId="urn:microsoft.com/office/officeart/2005/8/layout/vList5"/>
    <dgm:cxn modelId="{45435F90-22A5-4C03-B101-FD4577E8A794}" type="presParOf" srcId="{99FD7F24-5BB9-46E8-BB7C-4B477B73B815}" destId="{BBAB8945-0B00-4547-92CF-AE59FDD0EF39}" srcOrd="0" destOrd="0" presId="urn:microsoft.com/office/officeart/2005/8/layout/vList5"/>
    <dgm:cxn modelId="{B399DCC2-FF40-4D75-A2A7-A495D4AF2387}" type="presParOf" srcId="{BBAB8945-0B00-4547-92CF-AE59FDD0EF39}" destId="{3230722F-B757-4673-BD2F-9D4BAB5CEE8D}" srcOrd="0" destOrd="0" presId="urn:microsoft.com/office/officeart/2005/8/layout/vList5"/>
    <dgm:cxn modelId="{4A0749A4-83B7-4DF9-BA0E-5506B76F10A1}" type="presParOf" srcId="{BBAB8945-0B00-4547-92CF-AE59FDD0EF39}" destId="{6FB9694A-6C63-4B23-90F6-4F208C00D399}" srcOrd="1" destOrd="0" presId="urn:microsoft.com/office/officeart/2005/8/layout/vList5"/>
    <dgm:cxn modelId="{26C2F444-58E5-4B3C-A169-EBC64ABE0EE9}" type="presParOf" srcId="{99FD7F24-5BB9-46E8-BB7C-4B477B73B815}" destId="{3E4AEBB9-D07D-412D-A9F3-5F50CE85FF20}" srcOrd="1" destOrd="0" presId="urn:microsoft.com/office/officeart/2005/8/layout/vList5"/>
    <dgm:cxn modelId="{FB2D3183-70C6-44DD-875A-CC09A2C89FEB}" type="presParOf" srcId="{99FD7F24-5BB9-46E8-BB7C-4B477B73B815}" destId="{C60E4332-AB2E-4201-AF29-E3D9D2CE99DD}" srcOrd="2" destOrd="0" presId="urn:microsoft.com/office/officeart/2005/8/layout/vList5"/>
    <dgm:cxn modelId="{B9D84324-BE5B-4514-8201-6B25BE814C19}" type="presParOf" srcId="{C60E4332-AB2E-4201-AF29-E3D9D2CE99DD}" destId="{8A3FE5E4-2689-4041-B2C5-C63BC276A3EF}" srcOrd="0" destOrd="0" presId="urn:microsoft.com/office/officeart/2005/8/layout/vList5"/>
    <dgm:cxn modelId="{62F196CC-DD4E-41F1-95F6-0E80E18CA40A}" type="presParOf" srcId="{C60E4332-AB2E-4201-AF29-E3D9D2CE99DD}" destId="{329ECF1A-78BE-41CB-B252-8011825B67CD}" srcOrd="1" destOrd="0" presId="urn:microsoft.com/office/officeart/2005/8/layout/vList5"/>
    <dgm:cxn modelId="{902C8576-A8E1-4C1E-B647-4F0EFC878EDE}" type="presParOf" srcId="{99FD7F24-5BB9-46E8-BB7C-4B477B73B815}" destId="{CF97419B-1653-4404-8A25-A4EB2811914A}" srcOrd="3" destOrd="0" presId="urn:microsoft.com/office/officeart/2005/8/layout/vList5"/>
    <dgm:cxn modelId="{C0AE58B2-3BCF-4A17-9962-82AF5DB00A66}" type="presParOf" srcId="{99FD7F24-5BB9-46E8-BB7C-4B477B73B815}" destId="{74B4E996-D144-43FA-9C7B-5183D295C315}" srcOrd="4" destOrd="0" presId="urn:microsoft.com/office/officeart/2005/8/layout/vList5"/>
    <dgm:cxn modelId="{CC23B1CA-2592-479D-988C-BB870D7E9EC9}" type="presParOf" srcId="{74B4E996-D144-43FA-9C7B-5183D295C315}" destId="{1C763A21-352A-41D1-A2E2-E305DABA275D}" srcOrd="0" destOrd="0" presId="urn:microsoft.com/office/officeart/2005/8/layout/vList5"/>
    <dgm:cxn modelId="{477107E6-023C-4B3F-96EF-D2D5DA516C5C}" type="presParOf" srcId="{74B4E996-D144-43FA-9C7B-5183D295C315}" destId="{A66EBD3D-E7C5-421C-B8B5-728648057DDC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B9694A-6C63-4B23-90F6-4F208C00D399}">
      <dsp:nvSpPr>
        <dsp:cNvPr id="0" name=""/>
        <dsp:cNvSpPr/>
      </dsp:nvSpPr>
      <dsp:spPr>
        <a:xfrm rot="5400000">
          <a:off x="6279531" y="-2597504"/>
          <a:ext cx="913097" cy="6339840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{Providing a compact windows app to manage and implement Quiz. }</a:t>
          </a:r>
        </a:p>
      </dsp:txBody>
      <dsp:txXfrm rot="-5400000">
        <a:off x="3566160" y="160441"/>
        <a:ext cx="6295266" cy="823949"/>
      </dsp:txXfrm>
    </dsp:sp>
    <dsp:sp modelId="{3230722F-B757-4673-BD2F-9D4BAB5CEE8D}">
      <dsp:nvSpPr>
        <dsp:cNvPr id="0" name=""/>
        <dsp:cNvSpPr/>
      </dsp:nvSpPr>
      <dsp:spPr>
        <a:xfrm>
          <a:off x="0" y="1729"/>
          <a:ext cx="3566160" cy="114137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0" tIns="85725" rIns="171450" bIns="85725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500" kern="120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&lt;Purpose&gt;</a:t>
          </a:r>
        </a:p>
      </dsp:txBody>
      <dsp:txXfrm>
        <a:off x="55717" y="57446"/>
        <a:ext cx="3454726" cy="1029938"/>
      </dsp:txXfrm>
    </dsp:sp>
    <dsp:sp modelId="{329ECF1A-78BE-41CB-B252-8011825B67CD}">
      <dsp:nvSpPr>
        <dsp:cNvPr id="0" name=""/>
        <dsp:cNvSpPr/>
      </dsp:nvSpPr>
      <dsp:spPr>
        <a:xfrm rot="5400000">
          <a:off x="6279531" y="-1399064"/>
          <a:ext cx="913097" cy="6339840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{ The main idea for the app is to manage competitive exam  with ease. }</a:t>
          </a:r>
        </a:p>
      </dsp:txBody>
      <dsp:txXfrm rot="-5400000">
        <a:off x="3566160" y="1358881"/>
        <a:ext cx="6295266" cy="823949"/>
      </dsp:txXfrm>
    </dsp:sp>
    <dsp:sp modelId="{8A3FE5E4-2689-4041-B2C5-C63BC276A3EF}">
      <dsp:nvSpPr>
        <dsp:cNvPr id="0" name=""/>
        <dsp:cNvSpPr/>
      </dsp:nvSpPr>
      <dsp:spPr>
        <a:xfrm>
          <a:off x="0" y="1200169"/>
          <a:ext cx="3566160" cy="114137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0" tIns="85725" rIns="171450" bIns="85725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500" kern="120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&lt;Scope 1&gt;</a:t>
          </a:r>
        </a:p>
      </dsp:txBody>
      <dsp:txXfrm>
        <a:off x="55717" y="1255886"/>
        <a:ext cx="3454726" cy="1029938"/>
      </dsp:txXfrm>
    </dsp:sp>
    <dsp:sp modelId="{A66EBD3D-E7C5-421C-B8B5-728648057DDC}">
      <dsp:nvSpPr>
        <dsp:cNvPr id="0" name=""/>
        <dsp:cNvSpPr/>
      </dsp:nvSpPr>
      <dsp:spPr>
        <a:xfrm rot="5400000">
          <a:off x="6279531" y="-200623"/>
          <a:ext cx="913097" cy="6339840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{ Can also be used for </a:t>
          </a:r>
          <a:r>
            <a:rPr lang="en-US" sz="2400" kern="1200" dirty="0" err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organisation</a:t>
          </a:r>
          <a:r>
            <a:rPr lang="en-US" sz="24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, institutions, academics purpose. }</a:t>
          </a:r>
        </a:p>
      </dsp:txBody>
      <dsp:txXfrm rot="-5400000">
        <a:off x="3566160" y="2557322"/>
        <a:ext cx="6295266" cy="823949"/>
      </dsp:txXfrm>
    </dsp:sp>
    <dsp:sp modelId="{1C763A21-352A-41D1-A2E2-E305DABA275D}">
      <dsp:nvSpPr>
        <dsp:cNvPr id="0" name=""/>
        <dsp:cNvSpPr/>
      </dsp:nvSpPr>
      <dsp:spPr>
        <a:xfrm>
          <a:off x="0" y="2398610"/>
          <a:ext cx="3566160" cy="114137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0" tIns="85725" rIns="171450" bIns="85725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500" kern="120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&lt;Scope 2&gt;</a:t>
          </a:r>
        </a:p>
      </dsp:txBody>
      <dsp:txXfrm>
        <a:off x="55717" y="2454327"/>
        <a:ext cx="3454726" cy="102993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99B3372-74CF-4E21-A4D4-286B22AA5A6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3762BE-D43C-49F5-99A5-BF49C695927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85766F-5EC0-4797-B4D1-777FCB005B11}" type="datetimeFigureOut">
              <a:rPr lang="en-US" smtClean="0"/>
              <a:t>11/18/2020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89E452-9BCA-4AF5-9A9C-233BF410EAA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BF9F63-CE4F-44E2-A07D-7E654DE9F57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0AC76B-F5B1-4D6E-BACD-2A80744AC9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14524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B4B5EC-152C-4627-80C0-63B10D5574EF}" type="datetimeFigureOut">
              <a:rPr lang="en-US" smtClean="0"/>
              <a:t>11/18/2020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EEE60E-651F-40CC-AD73-C00F10CE42B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54175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11/18/2020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42549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11/18/2020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32846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11/18/2020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24546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11/18/2020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052723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11/18/2020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5531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11/18/2020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96050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11/18/2020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01607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11/18/2020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60534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11/18/2020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70629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11/18/2020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88080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11/18/2020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42793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11/18/2020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6150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11/18/2020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20541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11/18/2020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66226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11/18/2020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41419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11/18/2020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94011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11/18/2020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42556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11/18/2020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098732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8D3E5-C7A3-47DF-A374-46BF83A6990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5400" dirty="0">
                <a:latin typeface="Rockwell" panose="02060603020205020403" pitchFamily="18" charset="0"/>
              </a:rPr>
              <a:t>&lt;A Quiz App For </a:t>
            </a:r>
            <a:r>
              <a:rPr lang="en-US" sz="5400" dirty="0" err="1">
                <a:latin typeface="Rockwell" panose="02060603020205020403" pitchFamily="18" charset="0"/>
              </a:rPr>
              <a:t>WINdows</a:t>
            </a:r>
            <a:r>
              <a:rPr lang="en-US" sz="5400" dirty="0">
                <a:latin typeface="Rockwell" panose="02060603020205020403" pitchFamily="18" charset="0"/>
              </a:rPr>
              <a:t>&gt;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78725B-6E40-4D82-B375-7831D81C29E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&lt;Rahul Verma&gt;</a:t>
            </a:r>
          </a:p>
        </p:txBody>
      </p:sp>
    </p:spTree>
    <p:extLst>
      <p:ext uri="{BB962C8B-B14F-4D97-AF65-F5344CB8AC3E}">
        <p14:creationId xmlns:p14="http://schemas.microsoft.com/office/powerpoint/2010/main" val="18193592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149" y="555201"/>
            <a:ext cx="9905998" cy="1478570"/>
          </a:xfrm>
        </p:spPr>
        <p:txBody>
          <a:bodyPr/>
          <a:lstStyle/>
          <a:p>
            <a:pPr algn="ctr"/>
            <a:r>
              <a:rPr lang="en-IN" dirty="0"/>
              <a:t>    Digitalising anything and Everything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8240" y="2447896"/>
            <a:ext cx="5379815" cy="3541712"/>
          </a:xfrm>
        </p:spPr>
      </p:pic>
      <p:sp>
        <p:nvSpPr>
          <p:cNvPr id="5" name="TextBox 4"/>
          <p:cNvSpPr txBox="1"/>
          <p:nvPr/>
        </p:nvSpPr>
        <p:spPr>
          <a:xfrm>
            <a:off x="415272" y="2993775"/>
            <a:ext cx="21052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These days are gone</a:t>
            </a:r>
          </a:p>
          <a:p>
            <a:r>
              <a:rPr lang="en-IN" dirty="0"/>
              <a:t>Aren’t they</a:t>
            </a:r>
          </a:p>
        </p:txBody>
      </p:sp>
      <p:sp>
        <p:nvSpPr>
          <p:cNvPr id="6" name="Right Arrow 5"/>
          <p:cNvSpPr/>
          <p:nvPr/>
        </p:nvSpPr>
        <p:spPr>
          <a:xfrm>
            <a:off x="2531429" y="3155357"/>
            <a:ext cx="786811" cy="3231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384935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642504" y="2397992"/>
            <a:ext cx="5062283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tx1">
                    <a:lumMod val="95000"/>
                  </a:schemeClr>
                </a:solidFill>
                <a:effectLst>
                  <a:outerShdw dist="38100" dir="2640000" algn="bl" rotWithShape="0">
                    <a:schemeClr val="accent1"/>
                  </a:outerShdw>
                </a:effectLst>
              </a:rPr>
              <a:t>&lt;Thanking you&gt;</a:t>
            </a:r>
          </a:p>
          <a:p>
            <a:pPr algn="ctr"/>
            <a:r>
              <a:rPr lang="en-US" sz="5400" b="1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tx1">
                    <a:lumMod val="95000"/>
                  </a:schemeClr>
                </a:solidFill>
                <a:effectLst>
                  <a:outerShdw dist="38100" dir="2640000" algn="bl" rotWithShape="0">
                    <a:schemeClr val="accent1"/>
                  </a:outerShdw>
                </a:effectLst>
              </a:rPr>
              <a:t>{Rahul Verma}</a:t>
            </a:r>
            <a:endParaRPr lang="en-US" sz="5400" b="1" cap="none" spc="0" dirty="0">
              <a:ln w="12700">
                <a:solidFill>
                  <a:schemeClr val="accent1"/>
                </a:solidFill>
                <a:prstDash val="solid"/>
              </a:ln>
              <a:solidFill>
                <a:schemeClr val="tx1">
                  <a:lumMod val="95000"/>
                </a:schemeClr>
              </a:solid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772400" y="6307852"/>
            <a:ext cx="37062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//digitalising anything and everything</a:t>
            </a:r>
          </a:p>
        </p:txBody>
      </p:sp>
    </p:spTree>
    <p:extLst>
      <p:ext uri="{BB962C8B-B14F-4D97-AF65-F5344CB8AC3E}">
        <p14:creationId xmlns:p14="http://schemas.microsoft.com/office/powerpoint/2010/main" val="16715118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latin typeface="Rockwell" panose="02060603020205020403" pitchFamily="18" charset="0"/>
              </a:rPr>
              <a:t>&lt;Requirement Analysis&gt;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D4F1745-A55E-4835-88EB-BC637121B6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34737903"/>
              </p:ext>
            </p:extLst>
          </p:nvPr>
        </p:nvGraphicFramePr>
        <p:xfrm>
          <a:off x="1141413" y="2249488"/>
          <a:ext cx="9906000" cy="35417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536897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latin typeface="Rockwell" panose="02060603020205020403" pitchFamily="18" charset="0"/>
              </a:rPr>
              <a:t>&lt;Some random Information&gt;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3F5361-68C0-4BF5-80C8-F1E7BF92B2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097088"/>
            <a:ext cx="9905998" cy="4339571"/>
          </a:xfrm>
        </p:spPr>
        <p:txBody>
          <a:bodyPr>
            <a:normAutofit/>
          </a:bodyPr>
          <a:lstStyle/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What is the name of this app?</a:t>
            </a:r>
          </a:p>
          <a:p>
            <a:pPr lvl="1"/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RVQ .</a:t>
            </a:r>
          </a:p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What features does it provide?</a:t>
            </a:r>
          </a:p>
          <a:p>
            <a:pPr marL="685800" lvl="2">
              <a:spcBef>
                <a:spcPts val="1000"/>
              </a:spcBef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It provides a sign-up and login Panel for Student;</a:t>
            </a:r>
          </a:p>
          <a:p>
            <a:pPr marL="685800" lvl="2">
              <a:spcBef>
                <a:spcPts val="1000"/>
              </a:spcBef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It also provides a sign up panel and login panel for admin ;</a:t>
            </a:r>
          </a:p>
          <a:p>
            <a:pPr marL="685800" lvl="2">
              <a:spcBef>
                <a:spcPts val="1000"/>
              </a:spcBef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Also provides a panel to edit the database of the app for an Admin User;</a:t>
            </a:r>
          </a:p>
          <a:p>
            <a:pPr marL="685800" lvl="2">
              <a:spcBef>
                <a:spcPts val="1000"/>
              </a:spcBef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It provides a quiz app for time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boundation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set by the Developer for Student;</a:t>
            </a:r>
          </a:p>
          <a:p>
            <a:pPr marL="685800" lvl="2">
              <a:spcBef>
                <a:spcPts val="1000"/>
              </a:spcBef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And then all depends to your curiosity to discover and recommendations to consider;</a:t>
            </a:r>
          </a:p>
          <a:p>
            <a:pPr marL="685800" lvl="2">
              <a:spcBef>
                <a:spcPts val="1000"/>
              </a:spcBef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Our team is working on it and keep fine-tuning it.;  </a:t>
            </a:r>
          </a:p>
          <a:p>
            <a:pPr marL="457200" lvl="1" indent="0">
              <a:buNone/>
            </a:pP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21794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b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en-IN" dirty="0"/>
          </a:p>
        </p:txBody>
      </p:sp>
      <p:sp>
        <p:nvSpPr>
          <p:cNvPr id="4" name="Rectangle 3"/>
          <p:cNvSpPr/>
          <p:nvPr/>
        </p:nvSpPr>
        <p:spPr>
          <a:xfrm>
            <a:off x="1425387" y="1541928"/>
            <a:ext cx="1488141" cy="10757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Starting page</a:t>
            </a:r>
          </a:p>
        </p:txBody>
      </p:sp>
      <p:sp>
        <p:nvSpPr>
          <p:cNvPr id="5" name="Rectangle 4"/>
          <p:cNvSpPr/>
          <p:nvPr/>
        </p:nvSpPr>
        <p:spPr>
          <a:xfrm>
            <a:off x="3747247" y="717176"/>
            <a:ext cx="1434353" cy="11564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Sign-up Page</a:t>
            </a:r>
          </a:p>
        </p:txBody>
      </p:sp>
      <p:sp>
        <p:nvSpPr>
          <p:cNvPr id="6" name="Rectangle 5"/>
          <p:cNvSpPr/>
          <p:nvPr/>
        </p:nvSpPr>
        <p:spPr>
          <a:xfrm>
            <a:off x="3747246" y="2195373"/>
            <a:ext cx="1479177" cy="10584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Login Page</a:t>
            </a:r>
          </a:p>
        </p:txBody>
      </p:sp>
      <p:sp>
        <p:nvSpPr>
          <p:cNvPr id="7" name="Rectangle 6"/>
          <p:cNvSpPr/>
          <p:nvPr/>
        </p:nvSpPr>
        <p:spPr>
          <a:xfrm>
            <a:off x="3747247" y="3576918"/>
            <a:ext cx="1532965" cy="11205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About Page</a:t>
            </a:r>
          </a:p>
        </p:txBody>
      </p:sp>
      <p:sp>
        <p:nvSpPr>
          <p:cNvPr id="8" name="Rectangle 7"/>
          <p:cNvSpPr/>
          <p:nvPr/>
        </p:nvSpPr>
        <p:spPr>
          <a:xfrm>
            <a:off x="3747246" y="4974805"/>
            <a:ext cx="1532965" cy="10757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Help Page</a:t>
            </a:r>
          </a:p>
        </p:txBody>
      </p:sp>
      <p:cxnSp>
        <p:nvCxnSpPr>
          <p:cNvPr id="12" name="Straight Arrow Connector 11"/>
          <p:cNvCxnSpPr>
            <a:stCxn id="4" idx="3"/>
          </p:cNvCxnSpPr>
          <p:nvPr/>
        </p:nvCxnSpPr>
        <p:spPr>
          <a:xfrm>
            <a:off x="2913528" y="2079811"/>
            <a:ext cx="833719" cy="4386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4" idx="3"/>
            <a:endCxn id="8" idx="1"/>
          </p:cNvCxnSpPr>
          <p:nvPr/>
        </p:nvCxnSpPr>
        <p:spPr>
          <a:xfrm>
            <a:off x="2913528" y="2079811"/>
            <a:ext cx="833718" cy="34328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4" idx="3"/>
          </p:cNvCxnSpPr>
          <p:nvPr/>
        </p:nvCxnSpPr>
        <p:spPr>
          <a:xfrm>
            <a:off x="2913528" y="2079811"/>
            <a:ext cx="833719" cy="19543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4" idx="3"/>
            <a:endCxn id="5" idx="1"/>
          </p:cNvCxnSpPr>
          <p:nvPr/>
        </p:nvCxnSpPr>
        <p:spPr>
          <a:xfrm flipV="1">
            <a:off x="2913528" y="1295400"/>
            <a:ext cx="833719" cy="7844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5997388" y="1658471"/>
            <a:ext cx="1461247" cy="5369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Admin Sign-Up</a:t>
            </a:r>
          </a:p>
        </p:txBody>
      </p:sp>
      <p:sp>
        <p:nvSpPr>
          <p:cNvPr id="25" name="Rectangle 24"/>
          <p:cNvSpPr/>
          <p:nvPr/>
        </p:nvSpPr>
        <p:spPr>
          <a:xfrm>
            <a:off x="5997388" y="2850776"/>
            <a:ext cx="1488141" cy="5289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Student Sign-Up</a:t>
            </a:r>
          </a:p>
        </p:txBody>
      </p:sp>
      <p:cxnSp>
        <p:nvCxnSpPr>
          <p:cNvPr id="27" name="Straight Arrow Connector 26"/>
          <p:cNvCxnSpPr>
            <a:stCxn id="6" idx="3"/>
            <a:endCxn id="24" idx="1"/>
          </p:cNvCxnSpPr>
          <p:nvPr/>
        </p:nvCxnSpPr>
        <p:spPr>
          <a:xfrm flipV="1">
            <a:off x="5226423" y="1926922"/>
            <a:ext cx="770965" cy="7976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6" idx="3"/>
            <a:endCxn id="25" idx="1"/>
          </p:cNvCxnSpPr>
          <p:nvPr/>
        </p:nvCxnSpPr>
        <p:spPr>
          <a:xfrm>
            <a:off x="5226423" y="2724617"/>
            <a:ext cx="770965" cy="3906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7772400" y="887505"/>
            <a:ext cx="1488141" cy="4930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Add a new Question</a:t>
            </a:r>
          </a:p>
        </p:txBody>
      </p:sp>
      <p:sp>
        <p:nvSpPr>
          <p:cNvPr id="32" name="Rectangle 31"/>
          <p:cNvSpPr/>
          <p:nvPr/>
        </p:nvSpPr>
        <p:spPr>
          <a:xfrm>
            <a:off x="7772400" y="1630922"/>
            <a:ext cx="1488141" cy="4661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Edit a Question</a:t>
            </a:r>
          </a:p>
        </p:txBody>
      </p:sp>
      <p:sp>
        <p:nvSpPr>
          <p:cNvPr id="33" name="Rectangle 32"/>
          <p:cNvSpPr/>
          <p:nvPr/>
        </p:nvSpPr>
        <p:spPr>
          <a:xfrm>
            <a:off x="7772400" y="2249487"/>
            <a:ext cx="1488141" cy="4751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Delete A Question</a:t>
            </a:r>
          </a:p>
        </p:txBody>
      </p:sp>
      <p:sp>
        <p:nvSpPr>
          <p:cNvPr id="34" name="Rectangle 33"/>
          <p:cNvSpPr/>
          <p:nvPr/>
        </p:nvSpPr>
        <p:spPr>
          <a:xfrm>
            <a:off x="7772400" y="215153"/>
            <a:ext cx="1999129" cy="5020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Preview database Table</a:t>
            </a:r>
          </a:p>
        </p:txBody>
      </p:sp>
      <p:cxnSp>
        <p:nvCxnSpPr>
          <p:cNvPr id="36" name="Straight Arrow Connector 35"/>
          <p:cNvCxnSpPr>
            <a:stCxn id="24" idx="3"/>
            <a:endCxn id="32" idx="1"/>
          </p:cNvCxnSpPr>
          <p:nvPr/>
        </p:nvCxnSpPr>
        <p:spPr>
          <a:xfrm flipV="1">
            <a:off x="7458635" y="1864005"/>
            <a:ext cx="313765" cy="629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24" idx="3"/>
            <a:endCxn id="33" idx="1"/>
          </p:cNvCxnSpPr>
          <p:nvPr/>
        </p:nvCxnSpPr>
        <p:spPr>
          <a:xfrm>
            <a:off x="7458635" y="1926922"/>
            <a:ext cx="313765" cy="5601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24" idx="3"/>
            <a:endCxn id="31" idx="1"/>
          </p:cNvCxnSpPr>
          <p:nvPr/>
        </p:nvCxnSpPr>
        <p:spPr>
          <a:xfrm flipV="1">
            <a:off x="7458635" y="1134035"/>
            <a:ext cx="313765" cy="7928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24" idx="3"/>
            <a:endCxn id="34" idx="1"/>
          </p:cNvCxnSpPr>
          <p:nvPr/>
        </p:nvCxnSpPr>
        <p:spPr>
          <a:xfrm flipV="1">
            <a:off x="7458635" y="466165"/>
            <a:ext cx="313765" cy="14607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/>
          <p:cNvSpPr/>
          <p:nvPr/>
        </p:nvSpPr>
        <p:spPr>
          <a:xfrm>
            <a:off x="7458635" y="3743418"/>
            <a:ext cx="1532965" cy="12947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Attempt the quiz within Time Boundation </a:t>
            </a:r>
          </a:p>
        </p:txBody>
      </p:sp>
      <p:cxnSp>
        <p:nvCxnSpPr>
          <p:cNvPr id="45" name="Straight Arrow Connector 44"/>
          <p:cNvCxnSpPr>
            <a:stCxn id="25" idx="2"/>
            <a:endCxn id="43" idx="1"/>
          </p:cNvCxnSpPr>
          <p:nvPr/>
        </p:nvCxnSpPr>
        <p:spPr>
          <a:xfrm>
            <a:off x="6741459" y="3379694"/>
            <a:ext cx="717176" cy="10110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18348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	</a:t>
            </a:r>
            <a:r>
              <a:rPr lang="en-IN" sz="4400" dirty="0"/>
              <a:t>&lt;Motivation &amp;&amp; Advantages&gt;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Pen Paper quiz require transportation cost, printing cost, checking cost RVQ app frees you from such over expenditure. ;</a:t>
            </a:r>
          </a:p>
          <a:p>
            <a:r>
              <a:rPr lang="en-IN" dirty="0"/>
              <a:t>It Reduces Wastage of Paper And thus is Eco friendly. ; </a:t>
            </a:r>
          </a:p>
          <a:p>
            <a:r>
              <a:rPr lang="en-IN" dirty="0"/>
              <a:t>Checking Time ,Transportation time is reduced, ;</a:t>
            </a:r>
          </a:p>
          <a:p>
            <a:r>
              <a:rPr lang="en-IN" dirty="0"/>
              <a:t>Students Can Check their Result immediately. ;</a:t>
            </a:r>
          </a:p>
        </p:txBody>
      </p:sp>
    </p:spTree>
    <p:extLst>
      <p:ext uri="{BB962C8B-B14F-4D97-AF65-F5344CB8AC3E}">
        <p14:creationId xmlns:p14="http://schemas.microsoft.com/office/powerpoint/2010/main" val="24026274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&lt;Snap Shots&gt;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91" t="9131" r="43568" b="37462"/>
          <a:stretch/>
        </p:blipFill>
        <p:spPr>
          <a:xfrm>
            <a:off x="556931" y="1837761"/>
            <a:ext cx="4563035" cy="3137647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26" t="9032" r="43583" b="37572"/>
          <a:stretch/>
        </p:blipFill>
        <p:spPr>
          <a:xfrm>
            <a:off x="6094412" y="1797421"/>
            <a:ext cx="5558118" cy="321832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515035" y="5064169"/>
            <a:ext cx="18964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&lt;Starting Screen&gt;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747248" y="299381"/>
            <a:ext cx="1586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&lt;Login Page&gt;</a:t>
            </a:r>
          </a:p>
        </p:txBody>
      </p:sp>
    </p:spTree>
    <p:extLst>
      <p:ext uri="{BB962C8B-B14F-4D97-AF65-F5344CB8AC3E}">
        <p14:creationId xmlns:p14="http://schemas.microsoft.com/office/powerpoint/2010/main" val="29800148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&lt;</a:t>
            </a:r>
            <a:r>
              <a:rPr lang="en-IN"/>
              <a:t>About Panel&gt;               </a:t>
            </a:r>
            <a:r>
              <a:rPr lang="en-IN" dirty="0"/>
              <a:t>&lt;Help Panel&gt;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3" t="9383" r="43642" b="56883"/>
          <a:stretch/>
        </p:blipFill>
        <p:spPr>
          <a:xfrm>
            <a:off x="591670" y="1757081"/>
            <a:ext cx="5136777" cy="2931459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47" t="9263" r="43583" b="57108"/>
          <a:stretch/>
        </p:blipFill>
        <p:spPr>
          <a:xfrm>
            <a:off x="6094412" y="1757080"/>
            <a:ext cx="5136777" cy="2931459"/>
          </a:xfrm>
          <a:prstGeom prst="rect">
            <a:avLst/>
          </a:prstGeom>
        </p:spPr>
      </p:pic>
      <p:sp>
        <p:nvSpPr>
          <p:cNvPr id="3" name="Rectangle: Single Corner Rounded 2">
            <a:extLst>
              <a:ext uri="{FF2B5EF4-FFF2-40B4-BE49-F238E27FC236}">
                <a16:creationId xmlns:a16="http://schemas.microsoft.com/office/drawing/2014/main" id="{DFF2812D-720C-47BC-AB0B-2CD254AC24BF}"/>
              </a:ext>
            </a:extLst>
          </p:cNvPr>
          <p:cNvSpPr/>
          <p:nvPr/>
        </p:nvSpPr>
        <p:spPr>
          <a:xfrm>
            <a:off x="675861" y="2872408"/>
            <a:ext cx="4969565" cy="1113183"/>
          </a:xfrm>
          <a:prstGeom prst="round1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851512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 &lt;Admin Panel&gt;                        &lt;Quiz Panel&gt;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4" t="9296" r="43565" b="37364"/>
          <a:stretch/>
        </p:blipFill>
        <p:spPr>
          <a:xfrm>
            <a:off x="399690" y="2170332"/>
            <a:ext cx="5405887" cy="3646236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25" t="9190" r="32898" b="16815"/>
          <a:stretch/>
        </p:blipFill>
        <p:spPr>
          <a:xfrm>
            <a:off x="6094412" y="2170332"/>
            <a:ext cx="5714408" cy="3646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1372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																&lt; </a:t>
            </a:r>
            <a:r>
              <a:rPr lang="en-IN" dirty="0" err="1"/>
              <a:t>DataBAse</a:t>
            </a:r>
            <a:r>
              <a:rPr lang="en-IN" dirty="0"/>
              <a:t> of Sign-						up and Login &gt;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303" b="52648"/>
          <a:stretch/>
        </p:blipFill>
        <p:spPr>
          <a:xfrm>
            <a:off x="893308" y="402757"/>
            <a:ext cx="5274410" cy="2833501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262" b="64032"/>
          <a:stretch/>
        </p:blipFill>
        <p:spPr>
          <a:xfrm>
            <a:off x="4177553" y="3442447"/>
            <a:ext cx="7718612" cy="290456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45458" y="4423845"/>
            <a:ext cx="304442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/>
              <a:t>&lt;DATABASE FOR </a:t>
            </a:r>
          </a:p>
          <a:p>
            <a:r>
              <a:rPr lang="en-IN" sz="2400" dirty="0"/>
              <a:t>QUESTION AND</a:t>
            </a:r>
          </a:p>
          <a:p>
            <a:r>
              <a:rPr lang="en-IN" sz="2400" dirty="0"/>
              <a:t> ANSWERS OPTIONS&gt;</a:t>
            </a:r>
          </a:p>
        </p:txBody>
      </p:sp>
    </p:spTree>
    <p:extLst>
      <p:ext uri="{BB962C8B-B14F-4D97-AF65-F5344CB8AC3E}">
        <p14:creationId xmlns:p14="http://schemas.microsoft.com/office/powerpoint/2010/main" val="85351723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77815013_Problem-solution cycle_RVA_v3" id="{20834410-FC37-46AC-ACB7-FB202F8C4BA9}" vid="{1ED24379-BFF7-4E2F-B7EC-A47C906E21A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579702B-25C7-40D7-9E29-7686B11A966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7866CFD-F94E-4AE5-ACEA-86FEC0F48A10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A7C0B241-13E5-418D-8920-D23491E2D2C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Problemsolution cycle </Template>
  <TotalTime>0</TotalTime>
  <Words>352</Words>
  <Application>Microsoft Office PowerPoint</Application>
  <PresentationFormat>Widescreen</PresentationFormat>
  <Paragraphs>52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Calibri</vt:lpstr>
      <vt:lpstr>Rockwell</vt:lpstr>
      <vt:lpstr>Tahoma</vt:lpstr>
      <vt:lpstr>Tw Cen MT</vt:lpstr>
      <vt:lpstr>Circuit</vt:lpstr>
      <vt:lpstr>&lt;A Quiz App For WINdows&gt;</vt:lpstr>
      <vt:lpstr>&lt;Requirement Analysis&gt;</vt:lpstr>
      <vt:lpstr>&lt;Some random Information&gt;</vt:lpstr>
      <vt:lpstr> </vt:lpstr>
      <vt:lpstr> &lt;Motivation &amp;&amp; Advantages&gt;</vt:lpstr>
      <vt:lpstr>&lt;Snap Shots&gt;</vt:lpstr>
      <vt:lpstr>&lt;About Panel&gt;               &lt;Help Panel&gt;</vt:lpstr>
      <vt:lpstr> &lt;Admin Panel&gt;                        &lt;Quiz Panel&gt;</vt:lpstr>
      <vt:lpstr>                &lt; DataBAse of Sign-      up and Login &gt;</vt:lpstr>
      <vt:lpstr>    Digitalising anything and Everything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2019-10-14T17:29:00Z</dcterms:created>
  <dcterms:modified xsi:type="dcterms:W3CDTF">2020-11-18T17:27:01Z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